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210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82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964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388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1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874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46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384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362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76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87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74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29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473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16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430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1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4946B0-D2DB-4851-B67F-CC260567E0E7}" type="datetimeFigureOut">
              <a:rPr lang="ru-RU" smtClean="0"/>
              <a:pPr/>
              <a:t>ср 19.02.25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2C08F9-8903-483A-A0DB-4BD4B3A19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52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3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3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90;&#1082;&#1088;&#1099;&#1090;&#1099;&#1081;%20&#1091;&#1088;&#1086;&#1082;%202024%20&#1075;\&#1084;&#1086;&#1076;&#1072;.mp3" TargetMode="External"/><Relationship Id="rId6" Type="http://schemas.microsoft.com/office/2007/relationships/media" Target="file:///C:\Users\&#1084;&#1086;&#1088;&#1076;&#1074;&#1080;&#1085;\Desktop\&#1050;&#1086;&#1085;&#1089;&#1087;&#1077;&#1082;&#1090;&#1099;%20&#1051;&#1077;&#1085;&#1099;\&#1060;&#1080;&#1079;&#1084;&#1080;&#1085;&#1091;&#1090;&#1082;&#1080;\&#1076;&#1080;&#1085;&#1072;&#1084;.&#1092;&#1080;&#1079;&#1084;&#1080;&#1085;&#1091;&#1090;&#1082;&#1080;\&#1084;&#1086;&#1076;&#1072;.mp3" TargetMode="Externa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0553" y="27347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Сложение и вычитание </a:t>
            </a:r>
          </a:p>
          <a:p>
            <a:pPr algn="ctr"/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10</a:t>
            </a: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0848" y="508366"/>
            <a:ext cx="1740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зарядка</a:t>
            </a:r>
            <a:endParaRPr lang="ru-RU" dirty="0"/>
          </a:p>
        </p:txBody>
      </p:sp>
      <p:pic>
        <p:nvPicPr>
          <p:cNvPr id="1026" name="Рисунок 11" descr="https://i.pinimg.com/736x/ef/99/ba/ef99ba0ebed849b5cf5039d59cab3719--vintage-clip-style-vin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0475" y="1250732"/>
            <a:ext cx="1288470" cy="112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8" descr="https://ped-kopilka.ru/upload/blogs2/2018/12/44999_71eccaa3774de2667e98fb93ca244dd0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" t="5043" r="-1665" b="-2071"/>
          <a:stretch>
            <a:fillRect/>
          </a:stretch>
        </p:blipFill>
        <p:spPr bwMode="auto">
          <a:xfrm>
            <a:off x="7760159" y="1263104"/>
            <a:ext cx="1408779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54481" y="693032"/>
            <a:ext cx="649224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Н_____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АН____   БАРАН  </a:t>
            </a:r>
            <a:r>
              <a:rPr kumimoji="0" lang="ru-RU" altLang="ru-RU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54481" y="1890061"/>
            <a:ext cx="6492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ОН____   СЛОН 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02873" y="7096013"/>
            <a:ext cx="649224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Рисунок 5" descr="https://i3.wp.com/risunci.com/wp-content/uploads/2018/11/4-18.jpg?resize=384%2C384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2" t="15886" r="7813" b="20573"/>
          <a:stretch>
            <a:fillRect/>
          </a:stretch>
        </p:blipFill>
        <p:spPr bwMode="auto">
          <a:xfrm>
            <a:off x="6045633" y="4028689"/>
            <a:ext cx="8191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3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45"/>
          <a:stretch>
            <a:fillRect/>
          </a:stretch>
        </p:blipFill>
        <p:spPr bwMode="auto">
          <a:xfrm>
            <a:off x="5824433" y="5182347"/>
            <a:ext cx="2182813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4" descr="https://i3.wp.com/risunci.com/wp-content/uploads/2018/11/4-18.jpg?resize=384%2C384&amp;ssl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2" t="15886" r="7813" b="20573"/>
          <a:stretch>
            <a:fillRect/>
          </a:stretch>
        </p:blipFill>
        <p:spPr bwMode="auto">
          <a:xfrm>
            <a:off x="6877651" y="4938367"/>
            <a:ext cx="693737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1" descr="https://i3.wp.com/risunci.com/wp-content/uploads/2018/11/4-18.jpg?resize=384%2C384&amp;ssl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2" t="15886" r="7813" b="20573"/>
          <a:stretch>
            <a:fillRect/>
          </a:stretch>
        </p:blipFill>
        <p:spPr bwMode="auto">
          <a:xfrm>
            <a:off x="6404274" y="4951764"/>
            <a:ext cx="693738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2" descr="https://i3.wp.com/risunci.com/wp-content/uploads/2018/11/4-18.jpg?resize=384%2C384&amp;ssl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2" t="15886" r="7813" b="20573"/>
          <a:stretch>
            <a:fillRect/>
          </a:stretch>
        </p:blipFill>
        <p:spPr bwMode="auto">
          <a:xfrm>
            <a:off x="7396069" y="4951765"/>
            <a:ext cx="693738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7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633" y="3032225"/>
            <a:ext cx="97155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900545" y="2391371"/>
            <a:ext cx="52057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 выразительно: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на ужин у барана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900545" y="3326007"/>
            <a:ext cx="64245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барана сено.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у обезьяны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обезьяны бананы.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48241" y="4462341"/>
            <a:ext cx="470879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kumimoji="0" lang="ru-RU" altLang="ru-R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слона </a:t>
            </a:r>
            <a:r>
              <a:rPr kumimoji="0" lang="ru-RU" altLang="ru-RU" sz="32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Целый вагон бананов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974056" y="4854458"/>
            <a:ext cx="319831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900545" y="49859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7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59" y="485546"/>
            <a:ext cx="11241174" cy="58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500" b="95000" l="100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466" y="4281054"/>
            <a:ext cx="1917468" cy="19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464" y="4168129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078" b="44000" l="3029" r="14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" t="6962" r="84618" b="51885"/>
          <a:stretch/>
        </p:blipFill>
        <p:spPr bwMode="auto">
          <a:xfrm>
            <a:off x="1066800" y="896471"/>
            <a:ext cx="627529" cy="9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464" y="4168129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919" b="43439" l="22326" r="35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6" t="10043" r="64690" b="56020"/>
          <a:stretch/>
        </p:blipFill>
        <p:spPr bwMode="auto">
          <a:xfrm>
            <a:off x="1954668" y="2519084"/>
            <a:ext cx="660932" cy="8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464" y="4200134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692" b="42534" l="43372" r="55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62" t="7719" r="44115" b="56721"/>
          <a:stretch/>
        </p:blipFill>
        <p:spPr bwMode="auto">
          <a:xfrm>
            <a:off x="3065929" y="4039091"/>
            <a:ext cx="654423" cy="9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464" y="4154054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955" b="41855" l="61977" r="751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66" t="8784" r="23869" b="56934"/>
          <a:stretch/>
        </p:blipFill>
        <p:spPr bwMode="auto">
          <a:xfrm>
            <a:off x="4258236" y="2456328"/>
            <a:ext cx="794920" cy="9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464" y="4188614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050" b="41403" l="83721" r="95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55" t="7080" r="3294" b="56082"/>
          <a:stretch/>
        </p:blipFill>
        <p:spPr bwMode="auto">
          <a:xfrm>
            <a:off x="5660719" y="935590"/>
            <a:ext cx="627529" cy="8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464" y="4154053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cture background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9729" b="92308" l="3023" r="15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7" t="58185" r="83623" b="5829"/>
          <a:stretch/>
        </p:blipFill>
        <p:spPr bwMode="auto">
          <a:xfrm>
            <a:off x="7001435" y="2456328"/>
            <a:ext cx="684076" cy="9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464" y="4182204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8371" b="91403" l="23023" r="35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21" t="56269" r="63267" b="4552"/>
          <a:stretch/>
        </p:blipFill>
        <p:spPr bwMode="auto">
          <a:xfrm>
            <a:off x="7906871" y="3913192"/>
            <a:ext cx="788894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181" y="4209099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icture background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7919" b="92308" l="43256" r="5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3" t="55629" r="41708" b="5404"/>
          <a:stretch/>
        </p:blipFill>
        <p:spPr bwMode="auto">
          <a:xfrm>
            <a:off x="9296401" y="5027648"/>
            <a:ext cx="734857" cy="9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098" y="4154053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icture backgroun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6335" b="92308" l="63605" r="78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89" t="52223" r="20258" b="5616"/>
          <a:stretch/>
        </p:blipFill>
        <p:spPr bwMode="auto">
          <a:xfrm>
            <a:off x="10235658" y="3673004"/>
            <a:ext cx="833719" cy="10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098" y="4180056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icture background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847" b="42939" l="1660" r="14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0" r="83404" b="52675"/>
          <a:stretch/>
        </p:blipFill>
        <p:spPr bwMode="auto">
          <a:xfrm>
            <a:off x="10254638" y="935590"/>
            <a:ext cx="710248" cy="96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icture background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8597" b="95475" l="83256" r="98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93" t="56269"/>
          <a:stretch/>
        </p:blipFill>
        <p:spPr bwMode="auto">
          <a:xfrm>
            <a:off x="10652518" y="1036838"/>
            <a:ext cx="741624" cy="9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7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33528 -0.4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2595 -0.25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06393 -0.24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16914 -0.030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0444 -0.481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15365 -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23021 -0.0370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5767E-16 L 0.34414 0.116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324 L 0.42331 -0.0594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4444 -0.4807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59" y="485546"/>
            <a:ext cx="11241174" cy="58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500" b="95000" l="100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466" y="4281054"/>
            <a:ext cx="1917468" cy="19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973" y="865873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203" y="2395630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630" y="3962457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186" y="2432890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885" y="882170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963" y="2381649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6881" y="3899507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3617" y="4958759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1258" y="3717997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816" y="896471"/>
            <a:ext cx="1083020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078" b="44000" l="3029" r="14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" t="6962" r="84618" b="51885"/>
          <a:stretch/>
        </p:blipFill>
        <p:spPr bwMode="auto">
          <a:xfrm>
            <a:off x="1066800" y="896471"/>
            <a:ext cx="627529" cy="9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919" b="43439" l="22326" r="35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6" t="10043" r="64690" b="56020"/>
          <a:stretch/>
        </p:blipFill>
        <p:spPr bwMode="auto">
          <a:xfrm>
            <a:off x="1954668" y="2519084"/>
            <a:ext cx="660932" cy="8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Picture backgroun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692" b="42534" l="43372" r="55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62" t="7719" r="44115" b="56721"/>
          <a:stretch/>
        </p:blipFill>
        <p:spPr bwMode="auto">
          <a:xfrm>
            <a:off x="3065929" y="4039091"/>
            <a:ext cx="654423" cy="9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icture backgroun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955" b="41855" l="61977" r="751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66" t="8784" r="23869" b="56934"/>
          <a:stretch/>
        </p:blipFill>
        <p:spPr bwMode="auto">
          <a:xfrm>
            <a:off x="4258236" y="2456328"/>
            <a:ext cx="794920" cy="9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Picture backgroun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050" b="41403" l="83721" r="95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55" t="7080" r="3294" b="56082"/>
          <a:stretch/>
        </p:blipFill>
        <p:spPr bwMode="auto">
          <a:xfrm>
            <a:off x="5660719" y="935590"/>
            <a:ext cx="627529" cy="8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Picture background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9729" b="92308" l="3023" r="15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7" t="58185" r="83623" b="5829"/>
          <a:stretch/>
        </p:blipFill>
        <p:spPr bwMode="auto">
          <a:xfrm>
            <a:off x="7001435" y="2456328"/>
            <a:ext cx="684076" cy="9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Picture backgroun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8371" b="91403" l="23023" r="35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21" t="56269" r="63267" b="4552"/>
          <a:stretch/>
        </p:blipFill>
        <p:spPr bwMode="auto">
          <a:xfrm>
            <a:off x="7906871" y="3913192"/>
            <a:ext cx="788894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Picture background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7919" b="92308" l="43256" r="5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3" t="55629" r="41708" b="5404"/>
          <a:stretch/>
        </p:blipFill>
        <p:spPr bwMode="auto">
          <a:xfrm>
            <a:off x="9296401" y="5027648"/>
            <a:ext cx="734857" cy="9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Picture backgroun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6335" b="92308" l="63605" r="78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89" t="52223" r="20258" b="5616"/>
          <a:stretch/>
        </p:blipFill>
        <p:spPr bwMode="auto">
          <a:xfrm>
            <a:off x="10235658" y="3673004"/>
            <a:ext cx="833719" cy="10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 descr="Picture background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847" b="42939" l="1660" r="14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0" r="83404" b="52675"/>
          <a:stretch/>
        </p:blipFill>
        <p:spPr bwMode="auto">
          <a:xfrm>
            <a:off x="10254638" y="935590"/>
            <a:ext cx="710248" cy="96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4" descr="Picture background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8597" b="95475" l="83256" r="98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93" t="56269"/>
          <a:stretch/>
        </p:blipFill>
        <p:spPr bwMode="auto">
          <a:xfrm>
            <a:off x="10652518" y="1036838"/>
            <a:ext cx="741624" cy="9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04" y="437216"/>
            <a:ext cx="3869578" cy="2176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040" y="2545976"/>
            <a:ext cx="2542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СНЕГОПАД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51" y="3399254"/>
            <a:ext cx="3599019" cy="1889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0411" y="5342963"/>
            <a:ext cx="2278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СУГРОБЫ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248" y="437216"/>
            <a:ext cx="3657600" cy="2206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86399" y="2530115"/>
            <a:ext cx="196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768" y="3345031"/>
            <a:ext cx="2994560" cy="1997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68995" y="5342964"/>
            <a:ext cx="220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ГОЛОЛЁД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2692" y="496550"/>
            <a:ext cx="3219566" cy="214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10916" y="2530114"/>
            <a:ext cx="167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126" y="3345031"/>
            <a:ext cx="2854191" cy="1997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68699" y="5342964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650" y="566738"/>
            <a:ext cx="6870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7" descr="a3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285875"/>
            <a:ext cx="34099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4" descr="f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688" y="4286251"/>
            <a:ext cx="1071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f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1" y="5357814"/>
            <a:ext cx="109696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1346202" y="1395414"/>
            <a:ext cx="4460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3300"/>
                </a:solidFill>
              </a:rPr>
              <a:t>Мы топаем ногами. </a:t>
            </a:r>
          </a:p>
          <a:p>
            <a:pPr eaLnBrk="1" hangingPunct="1"/>
            <a:r>
              <a:rPr lang="ru-RU" altLang="ru-RU" sz="2000" b="1" dirty="0">
                <a:solidFill>
                  <a:srgbClr val="003300"/>
                </a:solidFill>
              </a:rPr>
              <a:t>Топ, топ, топ(ходьба на месте)</a:t>
            </a:r>
          </a:p>
          <a:p>
            <a:pPr eaLnBrk="1" hangingPunct="1"/>
            <a:r>
              <a:rPr lang="ru-RU" altLang="ru-RU" sz="2000" b="1" dirty="0">
                <a:solidFill>
                  <a:srgbClr val="003300"/>
                </a:solidFill>
              </a:rPr>
              <a:t>    Мы хлопаем руками.</a:t>
            </a:r>
          </a:p>
          <a:p>
            <a:pPr eaLnBrk="1" hangingPunct="1"/>
            <a:r>
              <a:rPr lang="ru-RU" altLang="ru-RU" sz="2000" b="1" dirty="0">
                <a:solidFill>
                  <a:srgbClr val="003300"/>
                </a:solidFill>
              </a:rPr>
              <a:t> Хлоп, хлоп, хлоп (хлопки в ладоши)</a:t>
            </a:r>
          </a:p>
          <a:p>
            <a:pPr eaLnBrk="1" hangingPunct="1"/>
            <a:r>
              <a:rPr lang="ru-RU" altLang="ru-RU" sz="2000" b="1" dirty="0">
                <a:solidFill>
                  <a:srgbClr val="003300"/>
                </a:solidFill>
              </a:rPr>
              <a:t>    Качаем головой (наклоны головы влево, вправо).</a:t>
            </a:r>
          </a:p>
          <a:p>
            <a:pPr eaLnBrk="1" hangingPunct="1"/>
            <a:r>
              <a:rPr lang="ru-RU" altLang="ru-RU" sz="2000" b="1" dirty="0">
                <a:solidFill>
                  <a:srgbClr val="003300"/>
                </a:solidFill>
              </a:rPr>
              <a:t>    Мы руки поднимаем (руки вверх).</a:t>
            </a:r>
          </a:p>
          <a:p>
            <a:pPr eaLnBrk="1" hangingPunct="1"/>
            <a:r>
              <a:rPr lang="ru-RU" altLang="ru-RU" sz="2000" b="1" dirty="0">
                <a:solidFill>
                  <a:srgbClr val="003300"/>
                </a:solidFill>
              </a:rPr>
              <a:t>    Мы руки опускаем (руки вниз).</a:t>
            </a:r>
          </a:p>
          <a:p>
            <a:pPr eaLnBrk="1" hangingPunct="1"/>
            <a:r>
              <a:rPr lang="ru-RU" altLang="ru-RU" sz="2000" b="1" dirty="0">
                <a:solidFill>
                  <a:srgbClr val="003300"/>
                </a:solidFill>
              </a:rPr>
              <a:t>    Мы руки разведем (руки в стороны)</a:t>
            </a:r>
          </a:p>
          <a:p>
            <a:pPr eaLnBrk="1" hangingPunct="1"/>
            <a:r>
              <a:rPr lang="ru-RU" altLang="ru-RU" sz="2000" b="1" dirty="0">
                <a:solidFill>
                  <a:srgbClr val="003300"/>
                </a:solidFill>
              </a:rPr>
              <a:t>    И побежим кругом (бег на месте).</a:t>
            </a:r>
          </a:p>
        </p:txBody>
      </p:sp>
      <p:pic>
        <p:nvPicPr>
          <p:cNvPr id="9" name="мод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6438" y="6072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46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1219766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2214" cy="319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988675"/>
            <a:ext cx="4105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катке было 5 человек.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6800" y="2097741"/>
            <a:ext cx="5144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стало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катке?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2214" y="2899740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357725"/>
            <a:ext cx="1439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989" y="3314528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-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989" y="3899303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-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5387" y="33052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ч.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4109" y="384792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ч.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6800" y="1536874"/>
            <a:ext cx="3948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ещё 4 человека.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989" y="4474766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4999" y="442339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ч.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0771" y="4796118"/>
            <a:ext cx="1900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989" y="53762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9349" y="537270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9199" y="536916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4346" y="537623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95849" y="535106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27210" y="5349172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6003" y="6036695"/>
            <a:ext cx="1383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64346" y="6041952"/>
            <a:ext cx="1682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катке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38163" y="6026679"/>
            <a:ext cx="1148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1496" y="60151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82406" y="6036692"/>
            <a:ext cx="1660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97740"/>
            <a:ext cx="4782214" cy="128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9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26" grpId="0"/>
      <p:bldP spid="9" grpId="0"/>
      <p:bldP spid="29" grpId="0"/>
      <p:bldP spid="30" grpId="0"/>
      <p:bldP spid="10" grpId="0"/>
      <p:bldP spid="33" grpId="0"/>
      <p:bldP spid="35" grpId="0"/>
      <p:bldP spid="36" grpId="0"/>
      <p:bldP spid="37" grpId="0"/>
      <p:bldP spid="40" grpId="0"/>
      <p:bldP spid="41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1219766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71" t="14848" r="18876" b="14367"/>
          <a:stretch/>
        </p:blipFill>
        <p:spPr bwMode="auto">
          <a:xfrm>
            <a:off x="0" y="860454"/>
            <a:ext cx="2671482" cy="570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6" t="25633" r="63140" b="14563"/>
          <a:stretch/>
        </p:blipFill>
        <p:spPr bwMode="auto">
          <a:xfrm>
            <a:off x="6346646" y="959675"/>
            <a:ext cx="2492188" cy="550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152" b="9254"/>
          <a:stretch/>
        </p:blipFill>
        <p:spPr bwMode="auto">
          <a:xfrm>
            <a:off x="9179858" y="959675"/>
            <a:ext cx="2922494" cy="55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71" b="97004" l="149" r="9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401" y="869577"/>
            <a:ext cx="1796893" cy="179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3" t="24516" r="13217" b="26544"/>
          <a:stretch/>
        </p:blipFill>
        <p:spPr bwMode="auto">
          <a:xfrm>
            <a:off x="10001908" y="5895436"/>
            <a:ext cx="1223877" cy="5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889" b="90832" l="58512" r="97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84" t="2988" r="1891" b="2896"/>
          <a:stretch/>
        </p:blipFill>
        <p:spPr bwMode="auto">
          <a:xfrm>
            <a:off x="2701125" y="730362"/>
            <a:ext cx="3645521" cy="57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7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3415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222" y="3600219"/>
            <a:ext cx="50292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722" y="1351429"/>
            <a:ext cx="4648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8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257</TotalTime>
  <Words>128</Words>
  <Application>Microsoft Office PowerPoint</Application>
  <PresentationFormat>Произвольный</PresentationFormat>
  <Paragraphs>54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мордвин</dc:creator>
  <cp:lastModifiedBy>User</cp:lastModifiedBy>
  <cp:revision>26</cp:revision>
  <dcterms:created xsi:type="dcterms:W3CDTF">2024-12-14T18:12:48Z</dcterms:created>
  <dcterms:modified xsi:type="dcterms:W3CDTF">2025-02-19T07:28:34Z</dcterms:modified>
</cp:coreProperties>
</file>